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C5AAD9-76D5-49E3-B2EB-B69CFA8D0367}" v="11" dt="2021-05-19T00:11:37.9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 Muth" userId="f11629564d427a79" providerId="LiveId" clId="{EEC5AAD9-76D5-49E3-B2EB-B69CFA8D0367}"/>
    <pc:docChg chg="custSel modSld">
      <pc:chgData name="Kate Muth" userId="f11629564d427a79" providerId="LiveId" clId="{EEC5AAD9-76D5-49E3-B2EB-B69CFA8D0367}" dt="2021-05-19T00:12:39.932" v="819" actId="20577"/>
      <pc:docMkLst>
        <pc:docMk/>
      </pc:docMkLst>
      <pc:sldChg chg="modSp mod">
        <pc:chgData name="Kate Muth" userId="f11629564d427a79" providerId="LiveId" clId="{EEC5AAD9-76D5-49E3-B2EB-B69CFA8D0367}" dt="2021-05-19T00:12:39.932" v="819" actId="20577"/>
        <pc:sldMkLst>
          <pc:docMk/>
          <pc:sldMk cId="4281819354" sldId="257"/>
        </pc:sldMkLst>
        <pc:spChg chg="mod">
          <ac:chgData name="Kate Muth" userId="f11629564d427a79" providerId="LiveId" clId="{EEC5AAD9-76D5-49E3-B2EB-B69CFA8D0367}" dt="2021-05-19T00:12:39.932" v="819" actId="20577"/>
          <ac:spMkLst>
            <pc:docMk/>
            <pc:sldMk cId="4281819354" sldId="257"/>
            <ac:spMk id="3" creationId="{74FB2A8B-7F28-40E0-981D-AA4FFD53850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29448-42CF-48ED-A1CD-B2FDC02F61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6CA40E-8736-4B18-8554-1B59C3BCB5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4CB71-196D-4F19-BE14-6D40B97EE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2843-B4C4-49B2-8D2F-477900B41614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18AAA-D5C0-4CEC-96FF-DA0029CC4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9EB72-ED8E-4595-ADE1-38F2C695B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F9E01-7415-483E-A4C9-766D8888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D1B59-DA27-48CC-A949-811747E06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357B62-46D7-4E54-9F74-1117D4623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23691-4BF2-4646-B490-41282ECC4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2843-B4C4-49B2-8D2F-477900B41614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2F560-9429-4954-B8AA-0526E8638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69361-6806-4E5E-8D83-253EE7BFD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F9E01-7415-483E-A4C9-766D8888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77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E751BB-D303-4CEF-A744-5738D16116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20C858-610D-4D54-BE23-A5D9FED455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9C4CE-E113-4645-8562-56DBB65B4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2843-B4C4-49B2-8D2F-477900B41614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8DA40-4273-4A09-A4E2-EFA0AB5FB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EB21B-3696-4A7A-8425-B4E10ABF5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F9E01-7415-483E-A4C9-766D8888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48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CC7E7-B017-4B34-8FB8-C700C5B28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642FA-F8C2-4933-88FA-943096F88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9D996-87FE-4F4D-8268-C92203A7F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2843-B4C4-49B2-8D2F-477900B41614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E22C5-28A4-4724-949F-46CB187FD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8D139-00FB-49DA-BD76-59116CF76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F9E01-7415-483E-A4C9-766D8888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26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BC68E-0E1B-4CF6-822B-DBE79217E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FDDC2-2E0A-4E93-8D73-C44F07C91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443F0-1DBE-458C-9274-019B7100B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2843-B4C4-49B2-8D2F-477900B41614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D99B8-1C4F-474C-914D-6BA8532FA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6BBFB-8B74-4B3D-9115-F02D6951B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F9E01-7415-483E-A4C9-766D8888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16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BE53F-BD5D-414D-ACFD-CAF3AA5CA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FE1A2-2161-436C-B1AD-225752E64D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CEE8A6-51EB-48B2-9542-F79C06169C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D9B300-C7FF-4135-BF28-1D47BBC7A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2843-B4C4-49B2-8D2F-477900B41614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2AE98-F789-4072-852A-745BD3A8D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1CA0FA-7FCF-4D5A-B90B-F3A02BBA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F9E01-7415-483E-A4C9-766D8888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C8CA0-05AA-42D0-8113-19CD04FB0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BDDAB6-B21C-4C93-B965-CF389BFDD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038BCC-0A94-4146-9D6E-B8C20D3FE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C85CBE-230F-4DC9-A785-B6976FCAEC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2CA483-651F-4B0E-B9E1-E484507014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E39315-499E-4476-A67B-6B32DAF45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2843-B4C4-49B2-8D2F-477900B41614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81FC8A-8898-4FF2-8674-3676B58D6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1C1441-6216-4759-A1D9-DD0D838A7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F9E01-7415-483E-A4C9-766D8888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31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7EEB9-B083-4EA1-95EB-F0F0DDBE9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1141F1-2E30-431F-BD28-0D559A5B7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2843-B4C4-49B2-8D2F-477900B41614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F064FA-E7DA-4993-B17F-8B5110B2F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119899-FB2E-41FD-AFD6-DC8FB2B73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F9E01-7415-483E-A4C9-766D8888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62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2EE965-8BC5-4FA0-AF77-E5EFB72AE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2843-B4C4-49B2-8D2F-477900B41614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48FC5F-E1D8-4218-94A2-BFEA34C3F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17D983-A5BF-4E69-A5E1-3BECF5B47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F9E01-7415-483E-A4C9-766D8888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87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67451-5EBB-431C-ADDF-35693AD10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32612-7791-4EB9-AC9E-AF95555FF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741795-0463-4FD6-A4F9-5DBFC127FD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7B512A-611E-4634-9986-4487678B5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2843-B4C4-49B2-8D2F-477900B41614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B4FEF7-3C1A-494F-A743-A22796DAF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1990CC-7FC0-4068-87D5-4606C6478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F9E01-7415-483E-A4C9-766D8888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4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2118A-09C6-408E-A6F0-16BCD8F2C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135257-ADD1-43A8-AFEE-823DB76393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F607DB-5ED5-48F4-8DC9-2CD1FC6B1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064D2E-9E45-432B-8DBD-F7F356D31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2843-B4C4-49B2-8D2F-477900B41614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2EB555-FC90-4DBB-AB8B-B16ADEE97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BFAE47-0109-4F29-A26B-7437EDCCD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F9E01-7415-483E-A4C9-766D8888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4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FCFF47-03B1-4CAD-AA53-9CB545B6F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6D0DC-2DB6-4A66-83F9-32B924C17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97232-E21D-4BB7-9E31-EEB64F1236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A2843-B4C4-49B2-8D2F-477900B41614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3B11D-5055-4F93-85E3-CEE515BB45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28393-CC74-440A-9518-79C351253A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F9E01-7415-483E-A4C9-766D8888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91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openhageneconomics.com/postal-delivery-conference-2021/" TargetMode="External"/><Relationship Id="rId3" Type="http://schemas.openxmlformats.org/officeDocument/2006/relationships/hyperlink" Target="https://www.uspsoig.gov/sites/default/files/document-library-files/2015/rarc-wp-15-007_0.pdf" TargetMode="External"/><Relationship Id="rId7" Type="http://schemas.openxmlformats.org/officeDocument/2006/relationships/hyperlink" Target="https://e89bd5c6-7a39-4f18-b8e2-bff320565bfb.filesusr.com/ugd/b7d66c_75d24ebd635f45c7be66cc905065dbf8.pdf" TargetMode="External"/><Relationship Id="rId2" Type="http://schemas.openxmlformats.org/officeDocument/2006/relationships/hyperlink" Target="https://www.uspsoig.gov/sites/default/files/document-library-files/2020/RISC-WP-20-004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rc.gov/sites/default/files/testimonies/Taub%20Testimony.pdf" TargetMode="External"/><Relationship Id="rId5" Type="http://schemas.openxmlformats.org/officeDocument/2006/relationships/hyperlink" Target="https://drum.lib.umd.edu/handle/1903/25325" TargetMode="External"/><Relationship Id="rId4" Type="http://schemas.openxmlformats.org/officeDocument/2006/relationships/hyperlink" Target="https://www.gao.gov/assets/gao-16-813r.pdf" TargetMode="External"/><Relationship Id="rId9" Type="http://schemas.openxmlformats.org/officeDocument/2006/relationships/hyperlink" Target="https://www.prc.gov/dockets/showdocket/PI2021-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EC239-401C-44D3-AA2F-A4DCB1C5E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B2A8B-7F28-40E0-981D-AA4FFD538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8607"/>
            <a:ext cx="10515600" cy="4802187"/>
          </a:xfrm>
        </p:spPr>
        <p:txBody>
          <a:bodyPr/>
          <a:lstStyle/>
          <a:p>
            <a:r>
              <a:rPr lang="en-US" sz="1800" dirty="0"/>
              <a:t>U.S. Postal Service Office of Inspector General, “</a:t>
            </a:r>
            <a:r>
              <a:rPr lang="en-US" sz="1800" dirty="0">
                <a:hlinkClick r:id="rId2"/>
              </a:rPr>
              <a:t>Reevaluating the Universal Service Obligation</a:t>
            </a:r>
            <a:r>
              <a:rPr lang="en-US" sz="1800" dirty="0"/>
              <a:t>,” May 6, 2020.</a:t>
            </a:r>
          </a:p>
          <a:p>
            <a:r>
              <a:rPr lang="en-US" sz="1800" dirty="0"/>
              <a:t>U.S. Postal Service Office of Inspector General, “</a:t>
            </a:r>
            <a:r>
              <a:rPr lang="en-US" sz="1800" dirty="0">
                <a:hlinkClick r:id="rId3"/>
              </a:rPr>
              <a:t>What Postal Services Do People Value You Most? A Quantitative Survey of the Postal Universal Service Obligation</a:t>
            </a:r>
            <a:r>
              <a:rPr lang="en-US" sz="1800" dirty="0"/>
              <a:t>,” February 23, 2015.</a:t>
            </a:r>
          </a:p>
          <a:p>
            <a:r>
              <a:rPr lang="en-US" sz="1800" dirty="0"/>
              <a:t>U.S. Government Accountability Office, “</a:t>
            </a:r>
            <a:r>
              <a:rPr lang="en-US" sz="1800" dirty="0">
                <a:hlinkClick r:id="rId4"/>
              </a:rPr>
              <a:t>International Mail: Information on Designated Postal Operators and Universal Service in Selected Countries</a:t>
            </a:r>
            <a:r>
              <a:rPr lang="en-US" sz="1800" dirty="0"/>
              <a:t>,” September 26, 2016.</a:t>
            </a:r>
          </a:p>
          <a:p>
            <a:r>
              <a:rPr lang="en-US" sz="1800" dirty="0"/>
              <a:t>Citizen Cabinet Survey, University of Maryland, </a:t>
            </a:r>
            <a:r>
              <a:rPr lang="en-US" sz="1800" dirty="0">
                <a:hlinkClick r:id="rId5"/>
              </a:rPr>
              <a:t>https://drum.lib.umd.edu/handle/1903/25325</a:t>
            </a:r>
            <a:r>
              <a:rPr lang="en-US" sz="1800" dirty="0"/>
              <a:t> </a:t>
            </a:r>
          </a:p>
          <a:p>
            <a:r>
              <a:rPr lang="en-US" sz="1800" dirty="0">
                <a:hlinkClick r:id="rId6"/>
              </a:rPr>
              <a:t>Testimony </a:t>
            </a:r>
            <a:r>
              <a:rPr lang="en-US" sz="1800" dirty="0"/>
              <a:t>of Robert G. Taub, Postal Regulatory Commission, before the U.S. Senate Committee on Homeland Security and Governmental Affairs, March 12, 2019.</a:t>
            </a:r>
          </a:p>
          <a:p>
            <a:r>
              <a:rPr lang="en-US" sz="1800" dirty="0">
                <a:hlinkClick r:id="rId7"/>
              </a:rPr>
              <a:t>THE CHALLENGE TO REFORM USPS, What do the customers want?,</a:t>
            </a:r>
            <a:r>
              <a:rPr lang="en-US" sz="1800" dirty="0"/>
              <a:t> Kate Muth, Executive Director, International Mailers’ Advisory Group, Mail &amp; Express Review, Summer 2016.</a:t>
            </a:r>
          </a:p>
          <a:p>
            <a:r>
              <a:rPr lang="en-US" sz="1800" dirty="0"/>
              <a:t>Copenhagen Economics Postal and Delivery Conference 2021, </a:t>
            </a:r>
            <a:r>
              <a:rPr lang="en-US" sz="1800" dirty="0">
                <a:hlinkClick r:id="rId8"/>
              </a:rPr>
              <a:t>https://www.copenhageneconomics.com/postal-delivery-conference-2021/</a:t>
            </a:r>
            <a:endParaRPr lang="en-US" sz="1800" dirty="0"/>
          </a:p>
          <a:p>
            <a:r>
              <a:rPr lang="en-US" sz="1800" dirty="0"/>
              <a:t>Postal Regulatory Commission Docket on the Universal Service Obligation Valuation Methodology</a:t>
            </a:r>
            <a:r>
              <a:rPr lang="en-US" sz="1800"/>
              <a:t>, Opened December </a:t>
            </a:r>
            <a:r>
              <a:rPr lang="en-US" sz="1800" dirty="0"/>
              <a:t>10, 2020,  </a:t>
            </a:r>
            <a:r>
              <a:rPr lang="en-US" sz="1800" dirty="0">
                <a:hlinkClick r:id="rId9"/>
              </a:rPr>
              <a:t>https://www.prc.gov/dockets/showdocket/PI2021-1</a:t>
            </a: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819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8162</TotalTime>
  <Words>222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Kate Muth</dc:creator>
  <cp:lastModifiedBy>Kate Muth</cp:lastModifiedBy>
  <cp:revision>1</cp:revision>
  <dcterms:created xsi:type="dcterms:W3CDTF">2021-05-12T14:04:36Z</dcterms:created>
  <dcterms:modified xsi:type="dcterms:W3CDTF">2021-05-19T00:12:55Z</dcterms:modified>
</cp:coreProperties>
</file>